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6" r:id="rId7"/>
    <p:sldId id="260" r:id="rId8"/>
    <p:sldId id="261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C5EB2-68B2-4B28-87DE-3FC8E653CFD1}" v="7" dt="2020-10-05T09:12:18.84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0F9C5EB2-68B2-4B28-87DE-3FC8E653CFD1}"/>
    <pc:docChg chg="custSel addSld modSld">
      <pc:chgData name="Pascalle Cup" userId="acdf420d-3d1b-463e-9173-44ff0cd1b36a" providerId="ADAL" clId="{0F9C5EB2-68B2-4B28-87DE-3FC8E653CFD1}" dt="2020-10-05T09:12:45.548" v="1005" actId="6549"/>
      <pc:docMkLst>
        <pc:docMk/>
      </pc:docMkLst>
      <pc:sldChg chg="modSp mod">
        <pc:chgData name="Pascalle Cup" userId="acdf420d-3d1b-463e-9173-44ff0cd1b36a" providerId="ADAL" clId="{0F9C5EB2-68B2-4B28-87DE-3FC8E653CFD1}" dt="2020-10-05T08:55:04.297" v="54" actId="207"/>
        <pc:sldMkLst>
          <pc:docMk/>
          <pc:sldMk cId="3857191328" sldId="266"/>
        </pc:sldMkLst>
        <pc:spChg chg="mod">
          <ac:chgData name="Pascalle Cup" userId="acdf420d-3d1b-463e-9173-44ff0cd1b36a" providerId="ADAL" clId="{0F9C5EB2-68B2-4B28-87DE-3FC8E653CFD1}" dt="2020-10-05T08:55:04.297" v="54" actId="207"/>
          <ac:spMkLst>
            <pc:docMk/>
            <pc:sldMk cId="3857191328" sldId="266"/>
            <ac:spMk id="2" creationId="{D0BC67EE-877F-432C-86E9-4A2668597F19}"/>
          </ac:spMkLst>
        </pc:spChg>
      </pc:sldChg>
      <pc:sldChg chg="addSp modSp mod modAnim">
        <pc:chgData name="Pascalle Cup" userId="acdf420d-3d1b-463e-9173-44ff0cd1b36a" providerId="ADAL" clId="{0F9C5EB2-68B2-4B28-87DE-3FC8E653CFD1}" dt="2020-10-05T09:11:30.642" v="931"/>
        <pc:sldMkLst>
          <pc:docMk/>
          <pc:sldMk cId="301835317" sldId="267"/>
        </pc:sldMkLst>
        <pc:spChg chg="add mod">
          <ac:chgData name="Pascalle Cup" userId="acdf420d-3d1b-463e-9173-44ff0cd1b36a" providerId="ADAL" clId="{0F9C5EB2-68B2-4B28-87DE-3FC8E653CFD1}" dt="2020-10-05T09:10:55.209" v="923" actId="21"/>
          <ac:spMkLst>
            <pc:docMk/>
            <pc:sldMk cId="301835317" sldId="267"/>
            <ac:spMk id="3" creationId="{83EE5F6D-F6F1-4FB2-B5E2-76CD07EB6EC2}"/>
          </ac:spMkLst>
        </pc:spChg>
        <pc:spChg chg="add mod">
          <ac:chgData name="Pascalle Cup" userId="acdf420d-3d1b-463e-9173-44ff0cd1b36a" providerId="ADAL" clId="{0F9C5EB2-68B2-4B28-87DE-3FC8E653CFD1}" dt="2020-10-05T09:11:22.469" v="929" actId="1076"/>
          <ac:spMkLst>
            <pc:docMk/>
            <pc:sldMk cId="301835317" sldId="267"/>
            <ac:spMk id="4" creationId="{B7A8AB01-2F43-4687-ACC8-297CE0C5E4C4}"/>
          </ac:spMkLst>
        </pc:spChg>
        <pc:spChg chg="add mod">
          <ac:chgData name="Pascalle Cup" userId="acdf420d-3d1b-463e-9173-44ff0cd1b36a" providerId="ADAL" clId="{0F9C5EB2-68B2-4B28-87DE-3FC8E653CFD1}" dt="2020-10-05T09:11:27.003" v="930" actId="1076"/>
          <ac:spMkLst>
            <pc:docMk/>
            <pc:sldMk cId="301835317" sldId="267"/>
            <ac:spMk id="6" creationId="{1C873484-BE43-4021-B9BA-71C538074FF0}"/>
          </ac:spMkLst>
        </pc:spChg>
      </pc:sldChg>
      <pc:sldChg chg="addSp modSp mod">
        <pc:chgData name="Pascalle Cup" userId="acdf420d-3d1b-463e-9173-44ff0cd1b36a" providerId="ADAL" clId="{0F9C5EB2-68B2-4B28-87DE-3FC8E653CFD1}" dt="2020-10-05T09:12:45.548" v="1005" actId="6549"/>
        <pc:sldMkLst>
          <pc:docMk/>
          <pc:sldMk cId="225072785" sldId="268"/>
        </pc:sldMkLst>
        <pc:spChg chg="add mod">
          <ac:chgData name="Pascalle Cup" userId="acdf420d-3d1b-463e-9173-44ff0cd1b36a" providerId="ADAL" clId="{0F9C5EB2-68B2-4B28-87DE-3FC8E653CFD1}" dt="2020-10-05T09:12:45.548" v="1005" actId="6549"/>
          <ac:spMkLst>
            <pc:docMk/>
            <pc:sldMk cId="225072785" sldId="268"/>
            <ac:spMk id="3" creationId="{88D73882-51FD-4458-A19A-AB51C241379F}"/>
          </ac:spMkLst>
        </pc:spChg>
      </pc:sldChg>
      <pc:sldChg chg="modSp new mod">
        <pc:chgData name="Pascalle Cup" userId="acdf420d-3d1b-463e-9173-44ff0cd1b36a" providerId="ADAL" clId="{0F9C5EB2-68B2-4B28-87DE-3FC8E653CFD1}" dt="2020-10-05T08:54:40.323" v="25" actId="207"/>
        <pc:sldMkLst>
          <pc:docMk/>
          <pc:sldMk cId="2850549109" sldId="269"/>
        </pc:sldMkLst>
        <pc:spChg chg="mod">
          <ac:chgData name="Pascalle Cup" userId="acdf420d-3d1b-463e-9173-44ff0cd1b36a" providerId="ADAL" clId="{0F9C5EB2-68B2-4B28-87DE-3FC8E653CFD1}" dt="2020-10-05T08:54:40.323" v="25" actId="207"/>
          <ac:spMkLst>
            <pc:docMk/>
            <pc:sldMk cId="2850549109" sldId="269"/>
            <ac:spMk id="2" creationId="{2F9DB7A4-8999-4B52-BBF1-F2E5D543B9CF}"/>
          </ac:spMkLst>
        </pc:spChg>
      </pc:sldChg>
      <pc:sldChg chg="modSp new mod">
        <pc:chgData name="Pascalle Cup" userId="acdf420d-3d1b-463e-9173-44ff0cd1b36a" providerId="ADAL" clId="{0F9C5EB2-68B2-4B28-87DE-3FC8E653CFD1}" dt="2020-10-05T08:54:56.357" v="53" actId="207"/>
        <pc:sldMkLst>
          <pc:docMk/>
          <pc:sldMk cId="585244529" sldId="270"/>
        </pc:sldMkLst>
        <pc:spChg chg="mod">
          <ac:chgData name="Pascalle Cup" userId="acdf420d-3d1b-463e-9173-44ff0cd1b36a" providerId="ADAL" clId="{0F9C5EB2-68B2-4B28-87DE-3FC8E653CFD1}" dt="2020-10-05T08:54:56.357" v="53" actId="207"/>
          <ac:spMkLst>
            <pc:docMk/>
            <pc:sldMk cId="585244529" sldId="270"/>
            <ac:spMk id="2" creationId="{AA44FA59-1579-4102-970E-86259FB95C6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518A6-F3BC-4057-880E-2D7C247F9B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2674055-64B7-4E61-BB71-535F3784B527}">
      <dgm:prSet phldrT="[Tekst]"/>
      <dgm:spPr/>
      <dgm:t>
        <a:bodyPr/>
        <a:lstStyle/>
        <a:p>
          <a:r>
            <a:rPr lang="nl-NL" dirty="0"/>
            <a:t>Probleemstelling </a:t>
          </a:r>
        </a:p>
      </dgm:t>
    </dgm:pt>
    <dgm:pt modelId="{E8285C4F-3102-420E-99A6-6E0D1A006389}" type="parTrans" cxnId="{609D8863-FE68-4ABC-983D-AC2186BF213A}">
      <dgm:prSet/>
      <dgm:spPr/>
      <dgm:t>
        <a:bodyPr/>
        <a:lstStyle/>
        <a:p>
          <a:endParaRPr lang="nl-NL"/>
        </a:p>
      </dgm:t>
    </dgm:pt>
    <dgm:pt modelId="{4BAF2123-D09C-4850-B0F5-70C8EAD891E6}" type="sibTrans" cxnId="{609D8863-FE68-4ABC-983D-AC2186BF213A}">
      <dgm:prSet/>
      <dgm:spPr/>
      <dgm:t>
        <a:bodyPr/>
        <a:lstStyle/>
        <a:p>
          <a:endParaRPr lang="nl-NL"/>
        </a:p>
      </dgm:t>
    </dgm:pt>
    <dgm:pt modelId="{CE0740A0-B6E9-4D6B-8FD4-CBBB89A1DBE4}">
      <dgm:prSet phldrT="[Tekst]"/>
      <dgm:spPr/>
      <dgm:t>
        <a:bodyPr/>
        <a:lstStyle/>
        <a:p>
          <a:r>
            <a:rPr lang="nl-NL"/>
            <a:t>Onderzoek:  </a:t>
          </a:r>
        </a:p>
        <a:p>
          <a:r>
            <a:rPr lang="nl-NL"/>
            <a:t>Data verzamelen en analyseren </a:t>
          </a:r>
        </a:p>
      </dgm:t>
    </dgm:pt>
    <dgm:pt modelId="{2E09F4CF-84F8-44C3-BD3B-1CFE101F82D1}" type="parTrans" cxnId="{FBC3803E-F947-439B-9452-F22D538A1048}">
      <dgm:prSet/>
      <dgm:spPr/>
      <dgm:t>
        <a:bodyPr/>
        <a:lstStyle/>
        <a:p>
          <a:endParaRPr lang="nl-NL"/>
        </a:p>
      </dgm:t>
    </dgm:pt>
    <dgm:pt modelId="{5B100D0E-D164-4614-9AFD-43040B93850E}" type="sibTrans" cxnId="{FBC3803E-F947-439B-9452-F22D538A1048}">
      <dgm:prSet/>
      <dgm:spPr/>
      <dgm:t>
        <a:bodyPr/>
        <a:lstStyle/>
        <a:p>
          <a:endParaRPr lang="nl-NL"/>
        </a:p>
      </dgm:t>
    </dgm:pt>
    <dgm:pt modelId="{D6D60E91-7556-4ED8-83A3-A6540087373C}">
      <dgm:prSet phldrT="[Tekst]"/>
      <dgm:spPr/>
      <dgm:t>
        <a:bodyPr/>
        <a:lstStyle/>
        <a:p>
          <a:r>
            <a:rPr lang="nl-NL" dirty="0"/>
            <a:t>Input voor advies: </a:t>
          </a:r>
        </a:p>
        <a:p>
          <a:r>
            <a:rPr lang="nl-NL" dirty="0"/>
            <a:t>Wet- en regelgeving</a:t>
          </a:r>
        </a:p>
        <a:p>
          <a:r>
            <a:rPr lang="nl-NL" dirty="0"/>
            <a:t>Trends</a:t>
          </a:r>
        </a:p>
        <a:p>
          <a:r>
            <a:rPr lang="nl-NL" dirty="0"/>
            <a:t>Fysieke en sociale leefomgeving</a:t>
          </a:r>
        </a:p>
        <a:p>
          <a:r>
            <a:rPr lang="nl-NL" dirty="0"/>
            <a:t>Duurzame elementen </a:t>
          </a:r>
        </a:p>
      </dgm:t>
    </dgm:pt>
    <dgm:pt modelId="{3456D31F-B147-47FA-9794-62B6D0240886}" type="parTrans" cxnId="{2F2FE207-E736-4A48-9866-B30C69A1CC15}">
      <dgm:prSet/>
      <dgm:spPr/>
      <dgm:t>
        <a:bodyPr/>
        <a:lstStyle/>
        <a:p>
          <a:endParaRPr lang="nl-NL"/>
        </a:p>
      </dgm:t>
    </dgm:pt>
    <dgm:pt modelId="{BB4D51A8-C020-4CA6-9EA5-D10C07754B89}" type="sibTrans" cxnId="{2F2FE207-E736-4A48-9866-B30C69A1CC15}">
      <dgm:prSet/>
      <dgm:spPr/>
      <dgm:t>
        <a:bodyPr/>
        <a:lstStyle/>
        <a:p>
          <a:endParaRPr lang="nl-NL"/>
        </a:p>
      </dgm:t>
    </dgm:pt>
    <dgm:pt modelId="{4A737996-ABE9-4A83-9C6A-A5AB422E99FD}">
      <dgm:prSet phldrT="[Tekst]"/>
      <dgm:spPr/>
      <dgm:t>
        <a:bodyPr/>
        <a:lstStyle/>
        <a:p>
          <a:r>
            <a:rPr lang="nl-NL" dirty="0"/>
            <a:t>Koppeling van probleemstelling, analyse en advies. </a:t>
          </a:r>
        </a:p>
      </dgm:t>
    </dgm:pt>
    <dgm:pt modelId="{19BD327F-3D60-4969-9A35-C8C3E9A78259}" type="parTrans" cxnId="{62D118EA-B2B5-455F-BCFB-C40FF77BA19C}">
      <dgm:prSet/>
      <dgm:spPr/>
      <dgm:t>
        <a:bodyPr/>
        <a:lstStyle/>
        <a:p>
          <a:endParaRPr lang="nl-NL"/>
        </a:p>
      </dgm:t>
    </dgm:pt>
    <dgm:pt modelId="{A136BF77-3320-441B-B42B-66EC752D1240}" type="sibTrans" cxnId="{62D118EA-B2B5-455F-BCFB-C40FF77BA19C}">
      <dgm:prSet/>
      <dgm:spPr/>
      <dgm:t>
        <a:bodyPr/>
        <a:lstStyle/>
        <a:p>
          <a:endParaRPr lang="nl-NL"/>
        </a:p>
      </dgm:t>
    </dgm:pt>
    <dgm:pt modelId="{9105F924-13B7-45A1-8BB4-02B18A41C1CF}" type="pres">
      <dgm:prSet presAssocID="{1ED518A6-F3BC-4057-880E-2D7C247F9B7D}" presName="Name0" presStyleCnt="0">
        <dgm:presLayoutVars>
          <dgm:dir/>
          <dgm:resizeHandles val="exact"/>
        </dgm:presLayoutVars>
      </dgm:prSet>
      <dgm:spPr/>
    </dgm:pt>
    <dgm:pt modelId="{7202C044-A6AE-4B0B-9EC6-08B09B2A5D79}" type="pres">
      <dgm:prSet presAssocID="{22674055-64B7-4E61-BB71-535F3784B527}" presName="node" presStyleLbl="node1" presStyleIdx="0" presStyleCnt="4">
        <dgm:presLayoutVars>
          <dgm:bulletEnabled val="1"/>
        </dgm:presLayoutVars>
      </dgm:prSet>
      <dgm:spPr/>
    </dgm:pt>
    <dgm:pt modelId="{E40040B2-20B4-46B2-BEB0-26E1C6954ADD}" type="pres">
      <dgm:prSet presAssocID="{4BAF2123-D09C-4850-B0F5-70C8EAD891E6}" presName="sibTrans" presStyleLbl="sibTrans2D1" presStyleIdx="0" presStyleCnt="3"/>
      <dgm:spPr/>
    </dgm:pt>
    <dgm:pt modelId="{9A297325-EFA0-4A21-8643-729CB6B669EF}" type="pres">
      <dgm:prSet presAssocID="{4BAF2123-D09C-4850-B0F5-70C8EAD891E6}" presName="connectorText" presStyleLbl="sibTrans2D1" presStyleIdx="0" presStyleCnt="3"/>
      <dgm:spPr/>
    </dgm:pt>
    <dgm:pt modelId="{29576C71-242A-4A6B-A0DE-6AC9CB062B2D}" type="pres">
      <dgm:prSet presAssocID="{CE0740A0-B6E9-4D6B-8FD4-CBBB89A1DBE4}" presName="node" presStyleLbl="node1" presStyleIdx="1" presStyleCnt="4">
        <dgm:presLayoutVars>
          <dgm:bulletEnabled val="1"/>
        </dgm:presLayoutVars>
      </dgm:prSet>
      <dgm:spPr/>
    </dgm:pt>
    <dgm:pt modelId="{1FBEC167-9434-4B86-8093-77ADEFBF6802}" type="pres">
      <dgm:prSet presAssocID="{5B100D0E-D164-4614-9AFD-43040B93850E}" presName="sibTrans" presStyleLbl="sibTrans2D1" presStyleIdx="1" presStyleCnt="3"/>
      <dgm:spPr/>
    </dgm:pt>
    <dgm:pt modelId="{7D911A36-A4F2-48FB-AA18-984647BC1B17}" type="pres">
      <dgm:prSet presAssocID="{5B100D0E-D164-4614-9AFD-43040B93850E}" presName="connectorText" presStyleLbl="sibTrans2D1" presStyleIdx="1" presStyleCnt="3"/>
      <dgm:spPr/>
    </dgm:pt>
    <dgm:pt modelId="{4FEF06DB-D4A7-4E5C-9F28-64E109F35D32}" type="pres">
      <dgm:prSet presAssocID="{D6D60E91-7556-4ED8-83A3-A6540087373C}" presName="node" presStyleLbl="node1" presStyleIdx="2" presStyleCnt="4">
        <dgm:presLayoutVars>
          <dgm:bulletEnabled val="1"/>
        </dgm:presLayoutVars>
      </dgm:prSet>
      <dgm:spPr/>
    </dgm:pt>
    <dgm:pt modelId="{B0AE471D-FED2-4B4C-BD62-237500E75996}" type="pres">
      <dgm:prSet presAssocID="{BB4D51A8-C020-4CA6-9EA5-D10C07754B89}" presName="sibTrans" presStyleLbl="sibTrans2D1" presStyleIdx="2" presStyleCnt="3"/>
      <dgm:spPr/>
    </dgm:pt>
    <dgm:pt modelId="{2864B7F9-09E9-4583-A972-26A537A75257}" type="pres">
      <dgm:prSet presAssocID="{BB4D51A8-C020-4CA6-9EA5-D10C07754B89}" presName="connectorText" presStyleLbl="sibTrans2D1" presStyleIdx="2" presStyleCnt="3"/>
      <dgm:spPr/>
    </dgm:pt>
    <dgm:pt modelId="{4B910848-5556-4C4C-AC42-7C6DF1898F5F}" type="pres">
      <dgm:prSet presAssocID="{4A737996-ABE9-4A83-9C6A-A5AB422E99FD}" presName="node" presStyleLbl="node1" presStyleIdx="3" presStyleCnt="4">
        <dgm:presLayoutVars>
          <dgm:bulletEnabled val="1"/>
        </dgm:presLayoutVars>
      </dgm:prSet>
      <dgm:spPr/>
    </dgm:pt>
  </dgm:ptLst>
  <dgm:cxnLst>
    <dgm:cxn modelId="{BDD83803-66B0-4093-93FF-C4E3B1849C3E}" type="presOf" srcId="{BB4D51A8-C020-4CA6-9EA5-D10C07754B89}" destId="{2864B7F9-09E9-4583-A972-26A537A75257}" srcOrd="1" destOrd="0" presId="urn:microsoft.com/office/officeart/2005/8/layout/process1"/>
    <dgm:cxn modelId="{2F2FE207-E736-4A48-9866-B30C69A1CC15}" srcId="{1ED518A6-F3BC-4057-880E-2D7C247F9B7D}" destId="{D6D60E91-7556-4ED8-83A3-A6540087373C}" srcOrd="2" destOrd="0" parTransId="{3456D31F-B147-47FA-9794-62B6D0240886}" sibTransId="{BB4D51A8-C020-4CA6-9EA5-D10C07754B89}"/>
    <dgm:cxn modelId="{0EAAD11F-54CD-42D2-9B32-53DD2734CD4F}" type="presOf" srcId="{BB4D51A8-C020-4CA6-9EA5-D10C07754B89}" destId="{B0AE471D-FED2-4B4C-BD62-237500E75996}" srcOrd="0" destOrd="0" presId="urn:microsoft.com/office/officeart/2005/8/layout/process1"/>
    <dgm:cxn modelId="{7A77C735-E202-4A1E-9602-088D5652656D}" type="presOf" srcId="{5B100D0E-D164-4614-9AFD-43040B93850E}" destId="{1FBEC167-9434-4B86-8093-77ADEFBF6802}" srcOrd="0" destOrd="0" presId="urn:microsoft.com/office/officeart/2005/8/layout/process1"/>
    <dgm:cxn modelId="{FBC3803E-F947-439B-9452-F22D538A1048}" srcId="{1ED518A6-F3BC-4057-880E-2D7C247F9B7D}" destId="{CE0740A0-B6E9-4D6B-8FD4-CBBB89A1DBE4}" srcOrd="1" destOrd="0" parTransId="{2E09F4CF-84F8-44C3-BD3B-1CFE101F82D1}" sibTransId="{5B100D0E-D164-4614-9AFD-43040B93850E}"/>
    <dgm:cxn modelId="{609D8863-FE68-4ABC-983D-AC2186BF213A}" srcId="{1ED518A6-F3BC-4057-880E-2D7C247F9B7D}" destId="{22674055-64B7-4E61-BB71-535F3784B527}" srcOrd="0" destOrd="0" parTransId="{E8285C4F-3102-420E-99A6-6E0D1A006389}" sibTransId="{4BAF2123-D09C-4850-B0F5-70C8EAD891E6}"/>
    <dgm:cxn modelId="{81B92544-C2AD-42EA-8A92-EC906DC9D3BC}" type="presOf" srcId="{4BAF2123-D09C-4850-B0F5-70C8EAD891E6}" destId="{E40040B2-20B4-46B2-BEB0-26E1C6954ADD}" srcOrd="0" destOrd="0" presId="urn:microsoft.com/office/officeart/2005/8/layout/process1"/>
    <dgm:cxn modelId="{3CD2647B-6E6D-413C-8034-6C9A67A00EFD}" type="presOf" srcId="{4A737996-ABE9-4A83-9C6A-A5AB422E99FD}" destId="{4B910848-5556-4C4C-AC42-7C6DF1898F5F}" srcOrd="0" destOrd="0" presId="urn:microsoft.com/office/officeart/2005/8/layout/process1"/>
    <dgm:cxn modelId="{41BBE795-8DDE-40AD-B966-97AAF23F460C}" type="presOf" srcId="{1ED518A6-F3BC-4057-880E-2D7C247F9B7D}" destId="{9105F924-13B7-45A1-8BB4-02B18A41C1CF}" srcOrd="0" destOrd="0" presId="urn:microsoft.com/office/officeart/2005/8/layout/process1"/>
    <dgm:cxn modelId="{9F82DCB5-A7B2-4FDC-B2D3-F1169C1E3EDC}" type="presOf" srcId="{CE0740A0-B6E9-4D6B-8FD4-CBBB89A1DBE4}" destId="{29576C71-242A-4A6B-A0DE-6AC9CB062B2D}" srcOrd="0" destOrd="0" presId="urn:microsoft.com/office/officeart/2005/8/layout/process1"/>
    <dgm:cxn modelId="{5B25BFD6-BC1F-4DD7-BD07-AC4E7F628A96}" type="presOf" srcId="{22674055-64B7-4E61-BB71-535F3784B527}" destId="{7202C044-A6AE-4B0B-9EC6-08B09B2A5D79}" srcOrd="0" destOrd="0" presId="urn:microsoft.com/office/officeart/2005/8/layout/process1"/>
    <dgm:cxn modelId="{F2D16FDD-4CFF-40FF-A78E-D0925DB8CCA6}" type="presOf" srcId="{4BAF2123-D09C-4850-B0F5-70C8EAD891E6}" destId="{9A297325-EFA0-4A21-8643-729CB6B669EF}" srcOrd="1" destOrd="0" presId="urn:microsoft.com/office/officeart/2005/8/layout/process1"/>
    <dgm:cxn modelId="{62D118EA-B2B5-455F-BCFB-C40FF77BA19C}" srcId="{1ED518A6-F3BC-4057-880E-2D7C247F9B7D}" destId="{4A737996-ABE9-4A83-9C6A-A5AB422E99FD}" srcOrd="3" destOrd="0" parTransId="{19BD327F-3D60-4969-9A35-C8C3E9A78259}" sibTransId="{A136BF77-3320-441B-B42B-66EC752D1240}"/>
    <dgm:cxn modelId="{0D59AFEE-38FE-47D6-A0E7-5E3E35395AA4}" type="presOf" srcId="{5B100D0E-D164-4614-9AFD-43040B93850E}" destId="{7D911A36-A4F2-48FB-AA18-984647BC1B17}" srcOrd="1" destOrd="0" presId="urn:microsoft.com/office/officeart/2005/8/layout/process1"/>
    <dgm:cxn modelId="{E3AC8AFF-691B-42B0-AB2F-F2D53C9DB044}" type="presOf" srcId="{D6D60E91-7556-4ED8-83A3-A6540087373C}" destId="{4FEF06DB-D4A7-4E5C-9F28-64E109F35D32}" srcOrd="0" destOrd="0" presId="urn:microsoft.com/office/officeart/2005/8/layout/process1"/>
    <dgm:cxn modelId="{50E293AB-6A15-4B20-8E06-4C725B10052E}" type="presParOf" srcId="{9105F924-13B7-45A1-8BB4-02B18A41C1CF}" destId="{7202C044-A6AE-4B0B-9EC6-08B09B2A5D79}" srcOrd="0" destOrd="0" presId="urn:microsoft.com/office/officeart/2005/8/layout/process1"/>
    <dgm:cxn modelId="{378159AD-8207-43DD-9A08-6DEE8D9E17ED}" type="presParOf" srcId="{9105F924-13B7-45A1-8BB4-02B18A41C1CF}" destId="{E40040B2-20B4-46B2-BEB0-26E1C6954ADD}" srcOrd="1" destOrd="0" presId="urn:microsoft.com/office/officeart/2005/8/layout/process1"/>
    <dgm:cxn modelId="{9D5C507A-66C4-46B7-B1EC-BDB6D03ED9BB}" type="presParOf" srcId="{E40040B2-20B4-46B2-BEB0-26E1C6954ADD}" destId="{9A297325-EFA0-4A21-8643-729CB6B669EF}" srcOrd="0" destOrd="0" presId="urn:microsoft.com/office/officeart/2005/8/layout/process1"/>
    <dgm:cxn modelId="{BE24CF7F-447C-47F3-A926-FFA8B6871AD3}" type="presParOf" srcId="{9105F924-13B7-45A1-8BB4-02B18A41C1CF}" destId="{29576C71-242A-4A6B-A0DE-6AC9CB062B2D}" srcOrd="2" destOrd="0" presId="urn:microsoft.com/office/officeart/2005/8/layout/process1"/>
    <dgm:cxn modelId="{526195F1-4EAE-4BBC-A93F-DB8BC8A37E5A}" type="presParOf" srcId="{9105F924-13B7-45A1-8BB4-02B18A41C1CF}" destId="{1FBEC167-9434-4B86-8093-77ADEFBF6802}" srcOrd="3" destOrd="0" presId="urn:microsoft.com/office/officeart/2005/8/layout/process1"/>
    <dgm:cxn modelId="{98E17F42-ECD8-41F3-8B3C-A213C7648186}" type="presParOf" srcId="{1FBEC167-9434-4B86-8093-77ADEFBF6802}" destId="{7D911A36-A4F2-48FB-AA18-984647BC1B17}" srcOrd="0" destOrd="0" presId="urn:microsoft.com/office/officeart/2005/8/layout/process1"/>
    <dgm:cxn modelId="{C45EA86E-F0F2-4845-9A7D-6D2DE1A0DB79}" type="presParOf" srcId="{9105F924-13B7-45A1-8BB4-02B18A41C1CF}" destId="{4FEF06DB-D4A7-4E5C-9F28-64E109F35D32}" srcOrd="4" destOrd="0" presId="urn:microsoft.com/office/officeart/2005/8/layout/process1"/>
    <dgm:cxn modelId="{863BDEF8-5C10-4A67-8212-187C9C2D5CFA}" type="presParOf" srcId="{9105F924-13B7-45A1-8BB4-02B18A41C1CF}" destId="{B0AE471D-FED2-4B4C-BD62-237500E75996}" srcOrd="5" destOrd="0" presId="urn:microsoft.com/office/officeart/2005/8/layout/process1"/>
    <dgm:cxn modelId="{AB13E7D9-BC27-4F95-BE33-A38FEC72CC22}" type="presParOf" srcId="{B0AE471D-FED2-4B4C-BD62-237500E75996}" destId="{2864B7F9-09E9-4583-A972-26A537A75257}" srcOrd="0" destOrd="0" presId="urn:microsoft.com/office/officeart/2005/8/layout/process1"/>
    <dgm:cxn modelId="{322B04CD-091F-44E7-97CC-DCABD5C93E99}" type="presParOf" srcId="{9105F924-13B7-45A1-8BB4-02B18A41C1CF}" destId="{4B910848-5556-4C4C-AC42-7C6DF1898F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33FEA-1FEE-4A60-B707-F059506EFE3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DB9900-CD9A-4021-B85E-06951221BBFE}">
      <dgm:prSet phldrT="[Tekst]"/>
      <dgm:spPr/>
      <dgm:t>
        <a:bodyPr/>
        <a:lstStyle/>
        <a:p>
          <a:r>
            <a:rPr lang="nl-NL" dirty="0"/>
            <a:t>Advies 	</a:t>
          </a:r>
        </a:p>
      </dgm:t>
    </dgm:pt>
    <dgm:pt modelId="{096EE27A-40EA-4345-A6BB-BFF2A3C2EA10}" type="parTrans" cxnId="{BB95A251-ECFB-4C5B-9A5C-EDCB9E020B10}">
      <dgm:prSet/>
      <dgm:spPr/>
      <dgm:t>
        <a:bodyPr/>
        <a:lstStyle/>
        <a:p>
          <a:endParaRPr lang="nl-NL"/>
        </a:p>
      </dgm:t>
    </dgm:pt>
    <dgm:pt modelId="{9ABA0226-FC7B-4E59-8CFF-AC661C2451CB}" type="sibTrans" cxnId="{BB95A251-ECFB-4C5B-9A5C-EDCB9E020B10}">
      <dgm:prSet/>
      <dgm:spPr/>
      <dgm:t>
        <a:bodyPr/>
        <a:lstStyle/>
        <a:p>
          <a:endParaRPr lang="nl-NL"/>
        </a:p>
      </dgm:t>
    </dgm:pt>
    <dgm:pt modelId="{41D35AB8-A262-44C5-A2BE-C9446ADD7873}">
      <dgm:prSet phldrT="[Tekst]"/>
      <dgm:spPr/>
      <dgm:t>
        <a:bodyPr/>
        <a:lstStyle/>
        <a:p>
          <a:r>
            <a:rPr lang="nl-NL" dirty="0" err="1"/>
            <a:t>Pecha</a:t>
          </a:r>
          <a:r>
            <a:rPr lang="nl-NL" dirty="0"/>
            <a:t> </a:t>
          </a:r>
          <a:r>
            <a:rPr lang="nl-NL" dirty="0" err="1"/>
            <a:t>kucha</a:t>
          </a:r>
          <a:r>
            <a:rPr lang="nl-NL" dirty="0"/>
            <a:t> </a:t>
          </a:r>
        </a:p>
      </dgm:t>
    </dgm:pt>
    <dgm:pt modelId="{756DA62E-EE9F-449B-B11F-D01E6E8F5B85}" type="parTrans" cxnId="{FC907C43-1DF1-45AA-8C7E-CB42DD6E0D9F}">
      <dgm:prSet/>
      <dgm:spPr/>
      <dgm:t>
        <a:bodyPr/>
        <a:lstStyle/>
        <a:p>
          <a:endParaRPr lang="nl-NL"/>
        </a:p>
      </dgm:t>
    </dgm:pt>
    <dgm:pt modelId="{C70428B3-8406-4143-A4AC-AA60D9431DA9}" type="sibTrans" cxnId="{FC907C43-1DF1-45AA-8C7E-CB42DD6E0D9F}">
      <dgm:prSet/>
      <dgm:spPr/>
      <dgm:t>
        <a:bodyPr/>
        <a:lstStyle/>
        <a:p>
          <a:endParaRPr lang="nl-NL"/>
        </a:p>
      </dgm:t>
    </dgm:pt>
    <dgm:pt modelId="{5D16644A-E3B3-45FA-9B44-10DA04FEA2A3}">
      <dgm:prSet phldrT="[Tekst]"/>
      <dgm:spPr/>
      <dgm:t>
        <a:bodyPr/>
        <a:lstStyle/>
        <a:p>
          <a:r>
            <a:rPr lang="nl-NL" dirty="0"/>
            <a:t>Input en feedback verwerken in adviesrapport </a:t>
          </a:r>
        </a:p>
      </dgm:t>
    </dgm:pt>
    <dgm:pt modelId="{6B88128E-4BC8-4FB8-A2CD-B66D3B319913}" type="parTrans" cxnId="{52722ACA-B727-479F-9872-F10A95ED3C3F}">
      <dgm:prSet/>
      <dgm:spPr/>
      <dgm:t>
        <a:bodyPr/>
        <a:lstStyle/>
        <a:p>
          <a:endParaRPr lang="nl-NL"/>
        </a:p>
      </dgm:t>
    </dgm:pt>
    <dgm:pt modelId="{D05BD84A-BCC4-456F-A4E3-F980DB54C3A2}" type="sibTrans" cxnId="{52722ACA-B727-479F-9872-F10A95ED3C3F}">
      <dgm:prSet/>
      <dgm:spPr/>
      <dgm:t>
        <a:bodyPr/>
        <a:lstStyle/>
        <a:p>
          <a:endParaRPr lang="nl-NL"/>
        </a:p>
      </dgm:t>
    </dgm:pt>
    <dgm:pt modelId="{4C99CB75-D7A6-4602-9D3E-19CFC13895BA}">
      <dgm:prSet phldrT="[Tekst]"/>
      <dgm:spPr/>
      <dgm:t>
        <a:bodyPr/>
        <a:lstStyle/>
        <a:p>
          <a:r>
            <a:rPr lang="nl-NL" dirty="0"/>
            <a:t>Check Beoordelings-formulier </a:t>
          </a:r>
        </a:p>
      </dgm:t>
    </dgm:pt>
    <dgm:pt modelId="{5C1687F3-A126-411A-9E24-54FC09E2AAA3}" type="parTrans" cxnId="{C3C2E979-93D3-4F46-B533-9A3985999DA7}">
      <dgm:prSet/>
      <dgm:spPr/>
      <dgm:t>
        <a:bodyPr/>
        <a:lstStyle/>
        <a:p>
          <a:endParaRPr lang="nl-NL"/>
        </a:p>
      </dgm:t>
    </dgm:pt>
    <dgm:pt modelId="{3578CDA8-4F4A-4B66-8417-BA8B55DF1263}" type="sibTrans" cxnId="{C3C2E979-93D3-4F46-B533-9A3985999DA7}">
      <dgm:prSet/>
      <dgm:spPr/>
      <dgm:t>
        <a:bodyPr/>
        <a:lstStyle/>
        <a:p>
          <a:endParaRPr lang="nl-NL"/>
        </a:p>
      </dgm:t>
    </dgm:pt>
    <dgm:pt modelId="{21DC1D19-8977-4377-9F40-340BD6F6261B}" type="pres">
      <dgm:prSet presAssocID="{30833FEA-1FEE-4A60-B707-F059506EFE33}" presName="CompostProcess" presStyleCnt="0">
        <dgm:presLayoutVars>
          <dgm:dir/>
          <dgm:resizeHandles val="exact"/>
        </dgm:presLayoutVars>
      </dgm:prSet>
      <dgm:spPr/>
    </dgm:pt>
    <dgm:pt modelId="{4A1DB4B8-DA02-48ED-8755-78821F24551D}" type="pres">
      <dgm:prSet presAssocID="{30833FEA-1FEE-4A60-B707-F059506EFE33}" presName="arrow" presStyleLbl="bgShp" presStyleIdx="0" presStyleCnt="1"/>
      <dgm:spPr/>
    </dgm:pt>
    <dgm:pt modelId="{A409C2BB-1B54-4EC4-8BF0-189A87DFD893}" type="pres">
      <dgm:prSet presAssocID="{30833FEA-1FEE-4A60-B707-F059506EFE33}" presName="linearProcess" presStyleCnt="0"/>
      <dgm:spPr/>
    </dgm:pt>
    <dgm:pt modelId="{73B559FF-7704-4073-B816-E34EE691F291}" type="pres">
      <dgm:prSet presAssocID="{11DB9900-CD9A-4021-B85E-06951221BBFE}" presName="textNode" presStyleLbl="node1" presStyleIdx="0" presStyleCnt="4">
        <dgm:presLayoutVars>
          <dgm:bulletEnabled val="1"/>
        </dgm:presLayoutVars>
      </dgm:prSet>
      <dgm:spPr/>
    </dgm:pt>
    <dgm:pt modelId="{C56FBE4F-FD82-4A2D-A700-F17E7E9EA87B}" type="pres">
      <dgm:prSet presAssocID="{9ABA0226-FC7B-4E59-8CFF-AC661C2451CB}" presName="sibTrans" presStyleCnt="0"/>
      <dgm:spPr/>
    </dgm:pt>
    <dgm:pt modelId="{CBEC56D4-AFA6-4634-A65A-C746CC6B8421}" type="pres">
      <dgm:prSet presAssocID="{41D35AB8-A262-44C5-A2BE-C9446ADD7873}" presName="textNode" presStyleLbl="node1" presStyleIdx="1" presStyleCnt="4">
        <dgm:presLayoutVars>
          <dgm:bulletEnabled val="1"/>
        </dgm:presLayoutVars>
      </dgm:prSet>
      <dgm:spPr/>
    </dgm:pt>
    <dgm:pt modelId="{607C877D-CC40-4AF3-B4B0-2207BA0C1027}" type="pres">
      <dgm:prSet presAssocID="{C70428B3-8406-4143-A4AC-AA60D9431DA9}" presName="sibTrans" presStyleCnt="0"/>
      <dgm:spPr/>
    </dgm:pt>
    <dgm:pt modelId="{CC47581E-6E1A-487E-AD78-CBA36358997C}" type="pres">
      <dgm:prSet presAssocID="{5D16644A-E3B3-45FA-9B44-10DA04FEA2A3}" presName="textNode" presStyleLbl="node1" presStyleIdx="2" presStyleCnt="4">
        <dgm:presLayoutVars>
          <dgm:bulletEnabled val="1"/>
        </dgm:presLayoutVars>
      </dgm:prSet>
      <dgm:spPr/>
    </dgm:pt>
    <dgm:pt modelId="{E2C1E0A4-3AC8-415D-BAD9-A66C8334A6A0}" type="pres">
      <dgm:prSet presAssocID="{D05BD84A-BCC4-456F-A4E3-F980DB54C3A2}" presName="sibTrans" presStyleCnt="0"/>
      <dgm:spPr/>
    </dgm:pt>
    <dgm:pt modelId="{1BDE745A-D38B-42FA-9156-E37A200B0945}" type="pres">
      <dgm:prSet presAssocID="{4C99CB75-D7A6-4602-9D3E-19CFC13895B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9587C0F-3300-4ECC-8C81-89AAD4D5CC94}" type="presOf" srcId="{4C99CB75-D7A6-4602-9D3E-19CFC13895BA}" destId="{1BDE745A-D38B-42FA-9156-E37A200B0945}" srcOrd="0" destOrd="0" presId="urn:microsoft.com/office/officeart/2005/8/layout/hProcess9"/>
    <dgm:cxn modelId="{B5F48B20-0087-4212-BCCA-9E165ACB2794}" type="presOf" srcId="{30833FEA-1FEE-4A60-B707-F059506EFE33}" destId="{21DC1D19-8977-4377-9F40-340BD6F6261B}" srcOrd="0" destOrd="0" presId="urn:microsoft.com/office/officeart/2005/8/layout/hProcess9"/>
    <dgm:cxn modelId="{FC907C43-1DF1-45AA-8C7E-CB42DD6E0D9F}" srcId="{30833FEA-1FEE-4A60-B707-F059506EFE33}" destId="{41D35AB8-A262-44C5-A2BE-C9446ADD7873}" srcOrd="1" destOrd="0" parTransId="{756DA62E-EE9F-449B-B11F-D01E6E8F5B85}" sibTransId="{C70428B3-8406-4143-A4AC-AA60D9431DA9}"/>
    <dgm:cxn modelId="{A3B7C063-0EDF-4B02-A550-5E00CAABBB44}" type="presOf" srcId="{41D35AB8-A262-44C5-A2BE-C9446ADD7873}" destId="{CBEC56D4-AFA6-4634-A65A-C746CC6B8421}" srcOrd="0" destOrd="0" presId="urn:microsoft.com/office/officeart/2005/8/layout/hProcess9"/>
    <dgm:cxn modelId="{BB95A251-ECFB-4C5B-9A5C-EDCB9E020B10}" srcId="{30833FEA-1FEE-4A60-B707-F059506EFE33}" destId="{11DB9900-CD9A-4021-B85E-06951221BBFE}" srcOrd="0" destOrd="0" parTransId="{096EE27A-40EA-4345-A6BB-BFF2A3C2EA10}" sibTransId="{9ABA0226-FC7B-4E59-8CFF-AC661C2451CB}"/>
    <dgm:cxn modelId="{EB3A4554-EF5E-4352-9F84-A684ADEC0021}" type="presOf" srcId="{5D16644A-E3B3-45FA-9B44-10DA04FEA2A3}" destId="{CC47581E-6E1A-487E-AD78-CBA36358997C}" srcOrd="0" destOrd="0" presId="urn:microsoft.com/office/officeart/2005/8/layout/hProcess9"/>
    <dgm:cxn modelId="{C3C2E979-93D3-4F46-B533-9A3985999DA7}" srcId="{30833FEA-1FEE-4A60-B707-F059506EFE33}" destId="{4C99CB75-D7A6-4602-9D3E-19CFC13895BA}" srcOrd="3" destOrd="0" parTransId="{5C1687F3-A126-411A-9E24-54FC09E2AAA3}" sibTransId="{3578CDA8-4F4A-4B66-8417-BA8B55DF1263}"/>
    <dgm:cxn modelId="{D5AE5DB8-ACA9-4D6F-A12A-3C2D1A53A030}" type="presOf" srcId="{11DB9900-CD9A-4021-B85E-06951221BBFE}" destId="{73B559FF-7704-4073-B816-E34EE691F291}" srcOrd="0" destOrd="0" presId="urn:microsoft.com/office/officeart/2005/8/layout/hProcess9"/>
    <dgm:cxn modelId="{52722ACA-B727-479F-9872-F10A95ED3C3F}" srcId="{30833FEA-1FEE-4A60-B707-F059506EFE33}" destId="{5D16644A-E3B3-45FA-9B44-10DA04FEA2A3}" srcOrd="2" destOrd="0" parTransId="{6B88128E-4BC8-4FB8-A2CD-B66D3B319913}" sibTransId="{D05BD84A-BCC4-456F-A4E3-F980DB54C3A2}"/>
    <dgm:cxn modelId="{6B655CBD-2096-4974-8F61-DA5033528FBC}" type="presParOf" srcId="{21DC1D19-8977-4377-9F40-340BD6F6261B}" destId="{4A1DB4B8-DA02-48ED-8755-78821F24551D}" srcOrd="0" destOrd="0" presId="urn:microsoft.com/office/officeart/2005/8/layout/hProcess9"/>
    <dgm:cxn modelId="{41E98E6C-B5B1-42A4-BA2A-7BB5FCC59544}" type="presParOf" srcId="{21DC1D19-8977-4377-9F40-340BD6F6261B}" destId="{A409C2BB-1B54-4EC4-8BF0-189A87DFD893}" srcOrd="1" destOrd="0" presId="urn:microsoft.com/office/officeart/2005/8/layout/hProcess9"/>
    <dgm:cxn modelId="{86162A78-FDF3-47D7-B9BC-CC317DA498D1}" type="presParOf" srcId="{A409C2BB-1B54-4EC4-8BF0-189A87DFD893}" destId="{73B559FF-7704-4073-B816-E34EE691F291}" srcOrd="0" destOrd="0" presId="urn:microsoft.com/office/officeart/2005/8/layout/hProcess9"/>
    <dgm:cxn modelId="{D5714168-F194-472A-BB5D-A56C6A74DAC7}" type="presParOf" srcId="{A409C2BB-1B54-4EC4-8BF0-189A87DFD893}" destId="{C56FBE4F-FD82-4A2D-A700-F17E7E9EA87B}" srcOrd="1" destOrd="0" presId="urn:microsoft.com/office/officeart/2005/8/layout/hProcess9"/>
    <dgm:cxn modelId="{F02D35A7-91B0-4E11-95A7-19D96275467E}" type="presParOf" srcId="{A409C2BB-1B54-4EC4-8BF0-189A87DFD893}" destId="{CBEC56D4-AFA6-4634-A65A-C746CC6B8421}" srcOrd="2" destOrd="0" presId="urn:microsoft.com/office/officeart/2005/8/layout/hProcess9"/>
    <dgm:cxn modelId="{3481EB40-DC2E-4BCB-A2BB-1273626D7512}" type="presParOf" srcId="{A409C2BB-1B54-4EC4-8BF0-189A87DFD893}" destId="{607C877D-CC40-4AF3-B4B0-2207BA0C1027}" srcOrd="3" destOrd="0" presId="urn:microsoft.com/office/officeart/2005/8/layout/hProcess9"/>
    <dgm:cxn modelId="{614388F9-A088-40B7-8CF9-833B63A11EE6}" type="presParOf" srcId="{A409C2BB-1B54-4EC4-8BF0-189A87DFD893}" destId="{CC47581E-6E1A-487E-AD78-CBA36358997C}" srcOrd="4" destOrd="0" presId="urn:microsoft.com/office/officeart/2005/8/layout/hProcess9"/>
    <dgm:cxn modelId="{032947CD-2101-4D2C-9AB2-F095D181F68B}" type="presParOf" srcId="{A409C2BB-1B54-4EC4-8BF0-189A87DFD893}" destId="{E2C1E0A4-3AC8-415D-BAD9-A66C8334A6A0}" srcOrd="5" destOrd="0" presId="urn:microsoft.com/office/officeart/2005/8/layout/hProcess9"/>
    <dgm:cxn modelId="{1A572232-313E-4136-A439-CF722EC7BCB5}" type="presParOf" srcId="{A409C2BB-1B54-4EC4-8BF0-189A87DFD893}" destId="{1BDE745A-D38B-42FA-9156-E37A200B09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2C044-A6AE-4B0B-9EC6-08B09B2A5D79}">
      <dsp:nvSpPr>
        <dsp:cNvPr id="0" name=""/>
        <dsp:cNvSpPr/>
      </dsp:nvSpPr>
      <dsp:spPr>
        <a:xfrm>
          <a:off x="4946" y="1452326"/>
          <a:ext cx="2162592" cy="251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Probleemstelling </a:t>
          </a:r>
        </a:p>
      </dsp:txBody>
      <dsp:txXfrm>
        <a:off x="68286" y="1515666"/>
        <a:ext cx="2035912" cy="2387334"/>
      </dsp:txXfrm>
    </dsp:sp>
    <dsp:sp modelId="{E40040B2-20B4-46B2-BEB0-26E1C6954ADD}">
      <dsp:nvSpPr>
        <dsp:cNvPr id="0" name=""/>
        <dsp:cNvSpPr/>
      </dsp:nvSpPr>
      <dsp:spPr>
        <a:xfrm>
          <a:off x="2383798" y="2441171"/>
          <a:ext cx="458469" cy="536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383798" y="2548436"/>
        <a:ext cx="320928" cy="321793"/>
      </dsp:txXfrm>
    </dsp:sp>
    <dsp:sp modelId="{29576C71-242A-4A6B-A0DE-6AC9CB062B2D}">
      <dsp:nvSpPr>
        <dsp:cNvPr id="0" name=""/>
        <dsp:cNvSpPr/>
      </dsp:nvSpPr>
      <dsp:spPr>
        <a:xfrm>
          <a:off x="3032576" y="1452326"/>
          <a:ext cx="2162592" cy="251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Onderzoek: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Data verzamelen en analyseren </a:t>
          </a:r>
        </a:p>
      </dsp:txBody>
      <dsp:txXfrm>
        <a:off x="3095916" y="1515666"/>
        <a:ext cx="2035912" cy="2387334"/>
      </dsp:txXfrm>
    </dsp:sp>
    <dsp:sp modelId="{1FBEC167-9434-4B86-8093-77ADEFBF6802}">
      <dsp:nvSpPr>
        <dsp:cNvPr id="0" name=""/>
        <dsp:cNvSpPr/>
      </dsp:nvSpPr>
      <dsp:spPr>
        <a:xfrm>
          <a:off x="5411428" y="2441171"/>
          <a:ext cx="458469" cy="536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411428" y="2548436"/>
        <a:ext cx="320928" cy="321793"/>
      </dsp:txXfrm>
    </dsp:sp>
    <dsp:sp modelId="{4FEF06DB-D4A7-4E5C-9F28-64E109F35D32}">
      <dsp:nvSpPr>
        <dsp:cNvPr id="0" name=""/>
        <dsp:cNvSpPr/>
      </dsp:nvSpPr>
      <dsp:spPr>
        <a:xfrm>
          <a:off x="6060206" y="1452326"/>
          <a:ext cx="2162592" cy="251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Input voor advies: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Wet- en regelgeving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Trends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Fysieke en sociale leefomgeving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Duurzame elementen </a:t>
          </a:r>
        </a:p>
      </dsp:txBody>
      <dsp:txXfrm>
        <a:off x="6123546" y="1515666"/>
        <a:ext cx="2035912" cy="2387334"/>
      </dsp:txXfrm>
    </dsp:sp>
    <dsp:sp modelId="{B0AE471D-FED2-4B4C-BD62-237500E75996}">
      <dsp:nvSpPr>
        <dsp:cNvPr id="0" name=""/>
        <dsp:cNvSpPr/>
      </dsp:nvSpPr>
      <dsp:spPr>
        <a:xfrm>
          <a:off x="8439058" y="2441171"/>
          <a:ext cx="458469" cy="536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8439058" y="2548436"/>
        <a:ext cx="320928" cy="321793"/>
      </dsp:txXfrm>
    </dsp:sp>
    <dsp:sp modelId="{4B910848-5556-4C4C-AC42-7C6DF1898F5F}">
      <dsp:nvSpPr>
        <dsp:cNvPr id="0" name=""/>
        <dsp:cNvSpPr/>
      </dsp:nvSpPr>
      <dsp:spPr>
        <a:xfrm>
          <a:off x="9087836" y="1452326"/>
          <a:ext cx="2162592" cy="251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Koppeling van probleemstelling, analyse en advies. </a:t>
          </a:r>
        </a:p>
      </dsp:txBody>
      <dsp:txXfrm>
        <a:off x="9151176" y="1515666"/>
        <a:ext cx="2035912" cy="238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DB4B8-DA02-48ED-8755-78821F24551D}">
      <dsp:nvSpPr>
        <dsp:cNvPr id="0" name=""/>
        <dsp:cNvSpPr/>
      </dsp:nvSpPr>
      <dsp:spPr>
        <a:xfrm>
          <a:off x="830008" y="0"/>
          <a:ext cx="9406763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559FF-7704-4073-B816-E34EE691F291}">
      <dsp:nvSpPr>
        <dsp:cNvPr id="0" name=""/>
        <dsp:cNvSpPr/>
      </dsp:nvSpPr>
      <dsp:spPr>
        <a:xfrm>
          <a:off x="5538" y="1625600"/>
          <a:ext cx="266402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Advies 	</a:t>
          </a:r>
        </a:p>
      </dsp:txBody>
      <dsp:txXfrm>
        <a:off x="111345" y="1731407"/>
        <a:ext cx="2452410" cy="1955852"/>
      </dsp:txXfrm>
    </dsp:sp>
    <dsp:sp modelId="{CBEC56D4-AFA6-4634-A65A-C746CC6B8421}">
      <dsp:nvSpPr>
        <dsp:cNvPr id="0" name=""/>
        <dsp:cNvSpPr/>
      </dsp:nvSpPr>
      <dsp:spPr>
        <a:xfrm>
          <a:off x="2802764" y="1625600"/>
          <a:ext cx="266402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 err="1"/>
            <a:t>Pecha</a:t>
          </a:r>
          <a:r>
            <a:rPr lang="nl-NL" sz="2900" kern="1200" dirty="0"/>
            <a:t> </a:t>
          </a:r>
          <a:r>
            <a:rPr lang="nl-NL" sz="2900" kern="1200" dirty="0" err="1"/>
            <a:t>kucha</a:t>
          </a:r>
          <a:r>
            <a:rPr lang="nl-NL" sz="2900" kern="1200" dirty="0"/>
            <a:t> </a:t>
          </a:r>
        </a:p>
      </dsp:txBody>
      <dsp:txXfrm>
        <a:off x="2908571" y="1731407"/>
        <a:ext cx="2452410" cy="1955852"/>
      </dsp:txXfrm>
    </dsp:sp>
    <dsp:sp modelId="{CC47581E-6E1A-487E-AD78-CBA36358997C}">
      <dsp:nvSpPr>
        <dsp:cNvPr id="0" name=""/>
        <dsp:cNvSpPr/>
      </dsp:nvSpPr>
      <dsp:spPr>
        <a:xfrm>
          <a:off x="5599990" y="1625600"/>
          <a:ext cx="266402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Input en feedback verwerken in adviesrapport </a:t>
          </a:r>
        </a:p>
      </dsp:txBody>
      <dsp:txXfrm>
        <a:off x="5705797" y="1731407"/>
        <a:ext cx="2452410" cy="1955852"/>
      </dsp:txXfrm>
    </dsp:sp>
    <dsp:sp modelId="{1BDE745A-D38B-42FA-9156-E37A200B0945}">
      <dsp:nvSpPr>
        <dsp:cNvPr id="0" name=""/>
        <dsp:cNvSpPr/>
      </dsp:nvSpPr>
      <dsp:spPr>
        <a:xfrm>
          <a:off x="8397216" y="1625600"/>
          <a:ext cx="2664024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Check Beoordelings-formulier </a:t>
          </a:r>
        </a:p>
      </dsp:txBody>
      <dsp:txXfrm>
        <a:off x="8503023" y="1731407"/>
        <a:ext cx="2452410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1782C-5529-4F5F-8901-0EB54374D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935C63-F6F5-40A6-8C8F-FF0FE47D8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71FB1F-B6D9-4B9D-9C16-37B36D4E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0A7BC7-3133-4B01-B67A-F593A53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2F2996-5411-4E44-99A9-84C5F7CA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1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6AE32-9B3E-452A-93FD-AF9F9508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0749B8-4EEE-4458-B300-80F733F4A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81EE55-E907-4029-987A-50E62AAE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780068-51A5-4BA9-9A31-E11DB195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5FF8E2-4FD7-489A-BB7C-B08C033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0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4BCC4A-8A84-457A-8F73-10F520676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D84EC9-954B-4DB9-BE15-74D25ECDA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0F46EF-8B49-4CC2-A1D9-79ED8DDA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93466-5597-453A-9CAC-D396A73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EFBAD3-AFA7-4EDF-B64C-2F41EB9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62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76625-81B3-473E-933F-6D30CCBC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A47E1-3F2F-498B-9F85-8BEF0806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CBFF34-CE4C-41D3-8A77-68DC66E5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1A5B83-E6A1-42A4-BCAA-A58988CF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5ED92E-224B-4895-A83C-E9A4CFD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7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52EC2-4584-4BF5-B195-3A90B7B7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68CBFD-718D-4574-9963-D6221564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EF8AF-A5E9-479B-A9BA-8A9E57CC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3B6B2C-25AA-44B2-8771-41B4B017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AA3BFF-367E-4845-9CCC-524789C9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42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ADC8B-A555-46B7-B632-FA4AEE15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798770-CFEF-486B-967F-3A2595E49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7CDBED-CD10-46D1-A726-67983A146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D371BA-A32E-4B9F-AA34-33B18BFB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B2B4C8-A9A6-4833-B054-9A87751E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87964E-0F6D-4166-A6C0-485D5E47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10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8604-EC36-4D6B-A3BE-0385B026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E3CBA7-76B9-48D0-B4A5-0FB9E9CA5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68F1E6-B08E-42A9-89C3-67DF5C556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A280F7-98BD-4076-AA01-487060E14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83FA38-0B21-44B2-B6A7-CEB0FC679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089AB5-4BF8-4863-8037-AEDB6146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3A56142-ECBC-4BFC-ABDB-36C2C16B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E35347-CA74-4C4A-934C-FB1DF8ED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54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6A64-17CB-408C-BB87-CC839451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FD41F3-A3BB-4B58-8203-6A80F72F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588A09-FF85-48C4-9540-BB6BF166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E22039-9EB7-41D9-89C1-DC9313EA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2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8CEF17-330D-4A75-A8A5-817A0152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B859A0-C080-4E3E-8A5D-D851C2C2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7314AA-AC0B-4C85-88CB-A6098BEC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9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F9344-896D-4414-A011-26D62BAA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EE16F-4939-4AA2-A472-D774B422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835D1B-1BE8-4D9C-B4C7-FB805D3C8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0DE36E-40A2-463F-A431-685BF185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3E8C22-EA21-4B7D-BD42-A09C4A1C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8D4C30-D9B2-4B47-BEE9-66ADEA2D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13D41-BA78-4460-85B4-FFB40366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4E8CFA-E2EB-4F02-A195-1D3FC0637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7D6E07-58C2-4395-9243-4FC0D375B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D7C032-D0BF-4470-A0BD-EFB0C317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9E8289-8889-4BCE-8CE4-7BCA15A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955B51-5C8B-4DA1-8436-B58C41DC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6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57D612-9931-48D8-B046-C4868869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20B4E9-1BFD-4749-A787-F0B1D537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B5C2C-8EE2-4CF4-AE31-D491C031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4486-B9A2-4029-AF87-41E9CACD4001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BF9258-CE05-4FA8-8561-3D3881B48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4F0DDE-84A8-423D-AE1E-431180ED4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BC69-E95C-4312-AB11-005F940E5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56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10/5/2020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816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8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Video 79">
            <a:extLst>
              <a:ext uri="{FF2B5EF4-FFF2-40B4-BE49-F238E27FC236}">
                <a16:creationId xmlns:a16="http://schemas.microsoft.com/office/drawing/2014/main" id="{F6B54FEE-A893-46B6-AE94-FDDACA4658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81" name="Rectangle 8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8B1E47-659E-492E-9B00-B17FB81B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5200" dirty="0">
                <a:solidFill>
                  <a:srgbClr val="FFFFFF"/>
                </a:solidFill>
              </a:rPr>
              <a:t>IBS De Leefbare stad </a:t>
            </a:r>
            <a:br>
              <a:rPr lang="nl-NL" sz="5200" dirty="0">
                <a:solidFill>
                  <a:srgbClr val="FFFFFF"/>
                </a:solidFill>
              </a:rPr>
            </a:br>
            <a:r>
              <a:rPr lang="nl-NL" sz="5200" dirty="0">
                <a:solidFill>
                  <a:srgbClr val="FFFFFF"/>
                </a:solidFill>
              </a:rPr>
              <a:t>Aftrap week 7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C2D8F4-243C-4F0F-B0B3-D9F15F218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Maandag 5 oktober 2020</a:t>
            </a:r>
          </a:p>
        </p:txBody>
      </p:sp>
    </p:spTree>
    <p:extLst>
      <p:ext uri="{BB962C8B-B14F-4D97-AF65-F5344CB8AC3E}">
        <p14:creationId xmlns:p14="http://schemas.microsoft.com/office/powerpoint/2010/main" val="23167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0BC67EE-877F-432C-86E9-4A2668597F19}"/>
              </a:ext>
            </a:extLst>
          </p:cNvPr>
          <p:cNvSpPr txBox="1"/>
          <p:nvPr/>
        </p:nvSpPr>
        <p:spPr>
          <a:xfrm>
            <a:off x="847725" y="781050"/>
            <a:ext cx="94964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2"/>
                </a:solidFill>
              </a:rPr>
              <a:t>Programma voor vandaag:</a:t>
            </a:r>
          </a:p>
          <a:p>
            <a:endParaRPr lang="nl-NL" dirty="0"/>
          </a:p>
          <a:p>
            <a:r>
              <a:rPr lang="nl-NL" sz="2400" b="1" dirty="0">
                <a:solidFill>
                  <a:schemeClr val="accent2"/>
                </a:solidFill>
              </a:rPr>
              <a:t>Dit uur: </a:t>
            </a:r>
          </a:p>
          <a:p>
            <a:pPr marL="342900" indent="-342900">
              <a:buAutoNum type="arabicPeriod"/>
            </a:pPr>
            <a:r>
              <a:rPr lang="nl-NL" sz="2400" dirty="0"/>
              <a:t>Opstart, keek op de week en even terug naar de grote lijn</a:t>
            </a:r>
          </a:p>
          <a:p>
            <a:pPr marL="342900" indent="-342900">
              <a:buAutoNum type="arabicPeriod"/>
            </a:pPr>
            <a:r>
              <a:rPr lang="nl-NL" sz="2400" dirty="0"/>
              <a:t>Informatie over presentaties </a:t>
            </a:r>
            <a:r>
              <a:rPr lang="nl-NL" sz="2400" dirty="0" err="1"/>
              <a:t>Pecha</a:t>
            </a:r>
            <a:r>
              <a:rPr lang="nl-NL" sz="2400" dirty="0"/>
              <a:t> </a:t>
            </a:r>
            <a:r>
              <a:rPr lang="nl-NL" sz="2400" dirty="0" err="1"/>
              <a:t>kucha</a:t>
            </a:r>
            <a:r>
              <a:rPr lang="nl-NL" sz="2400" dirty="0"/>
              <a:t> </a:t>
            </a:r>
          </a:p>
          <a:p>
            <a:pPr marL="342900" indent="-342900">
              <a:buAutoNum type="arabicPeriod"/>
            </a:pPr>
            <a:r>
              <a:rPr lang="nl-NL" sz="2400" dirty="0"/>
              <a:t>Begrippenlijst </a:t>
            </a:r>
          </a:p>
          <a:p>
            <a:pPr marL="342900" indent="-342900">
              <a:buAutoNum type="arabicPeriod"/>
            </a:pPr>
            <a:r>
              <a:rPr lang="nl-NL" sz="2400" dirty="0"/>
              <a:t>L&amp;O aanstaande donderdag </a:t>
            </a:r>
          </a:p>
          <a:p>
            <a:pPr marL="342900" indent="-342900">
              <a:buAutoNum type="arabicPeriod"/>
            </a:pPr>
            <a:r>
              <a:rPr lang="nl-NL" sz="2400" dirty="0"/>
              <a:t>Financieel management </a:t>
            </a:r>
          </a:p>
          <a:p>
            <a:pPr marL="342900" indent="-342900">
              <a:buAutoNum type="arabicPeriod"/>
            </a:pPr>
            <a:endParaRPr lang="nl-NL" sz="2400" dirty="0"/>
          </a:p>
          <a:p>
            <a:r>
              <a:rPr lang="nl-NL" sz="2400" b="1" dirty="0">
                <a:solidFill>
                  <a:schemeClr val="accent2"/>
                </a:solidFill>
              </a:rPr>
              <a:t>Vanmiddag:</a:t>
            </a:r>
          </a:p>
          <a:p>
            <a:r>
              <a:rPr lang="nl-NL" sz="2400" dirty="0"/>
              <a:t>Projecturen &gt; </a:t>
            </a:r>
            <a:r>
              <a:rPr lang="nl-NL" sz="2400" dirty="0" err="1"/>
              <a:t>LA’s</a:t>
            </a:r>
            <a:r>
              <a:rPr lang="nl-NL" sz="2400" dirty="0"/>
              <a:t>, feedback en helpdesk is open! </a:t>
            </a:r>
          </a:p>
          <a:p>
            <a:pPr marL="342900" indent="-342900">
              <a:buAutoNum type="arabicPeriod"/>
            </a:pPr>
            <a:endParaRPr lang="nl-NL" sz="2400" dirty="0"/>
          </a:p>
          <a:p>
            <a:pPr marL="342900" indent="-342900">
              <a:buAutoNum type="arabicPeriod"/>
            </a:pPr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19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E8B3F77-672C-4D9C-A735-EBAD193DC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24730"/>
              </p:ext>
            </p:extLst>
          </p:nvPr>
        </p:nvGraphicFramePr>
        <p:xfrm>
          <a:off x="366183" y="179073"/>
          <a:ext cx="11459634" cy="6443014"/>
        </p:xfrm>
        <a:graphic>
          <a:graphicData uri="http://schemas.openxmlformats.org/drawingml/2006/table">
            <a:tbl>
              <a:tblPr firstRow="1" bandRow="1"/>
              <a:tblGrid>
                <a:gridCol w="271992">
                  <a:extLst>
                    <a:ext uri="{9D8B030D-6E8A-4147-A177-3AD203B41FA5}">
                      <a16:colId xmlns:a16="http://schemas.microsoft.com/office/drawing/2014/main" val="2926370979"/>
                    </a:ext>
                  </a:extLst>
                </a:gridCol>
                <a:gridCol w="2364561">
                  <a:extLst>
                    <a:ext uri="{9D8B030D-6E8A-4147-A177-3AD203B41FA5}">
                      <a16:colId xmlns:a16="http://schemas.microsoft.com/office/drawing/2014/main" val="4081745726"/>
                    </a:ext>
                  </a:extLst>
                </a:gridCol>
                <a:gridCol w="2495052">
                  <a:extLst>
                    <a:ext uri="{9D8B030D-6E8A-4147-A177-3AD203B41FA5}">
                      <a16:colId xmlns:a16="http://schemas.microsoft.com/office/drawing/2014/main" val="2128072219"/>
                    </a:ext>
                  </a:extLst>
                </a:gridCol>
                <a:gridCol w="2828362">
                  <a:extLst>
                    <a:ext uri="{9D8B030D-6E8A-4147-A177-3AD203B41FA5}">
                      <a16:colId xmlns:a16="http://schemas.microsoft.com/office/drawing/2014/main" val="2959996876"/>
                    </a:ext>
                  </a:extLst>
                </a:gridCol>
                <a:gridCol w="2412088">
                  <a:extLst>
                    <a:ext uri="{9D8B030D-6E8A-4147-A177-3AD203B41FA5}">
                      <a16:colId xmlns:a16="http://schemas.microsoft.com/office/drawing/2014/main" val="357180311"/>
                    </a:ext>
                  </a:extLst>
                </a:gridCol>
                <a:gridCol w="1087579">
                  <a:extLst>
                    <a:ext uri="{9D8B030D-6E8A-4147-A177-3AD203B41FA5}">
                      <a16:colId xmlns:a16="http://schemas.microsoft.com/office/drawing/2014/main" val="2575093851"/>
                    </a:ext>
                  </a:extLst>
                </a:gridCol>
              </a:tblGrid>
              <a:tr h="195734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100" b="0" i="0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6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11:15 – 12:15 uur 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Financieel management  </a:t>
                      </a:r>
                      <a:endParaRPr lang="nl-NL" sz="28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Meenemen in de komende periode.  </a:t>
                      </a:r>
                      <a:endParaRPr lang="nl-NL" sz="28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Overzicht en planning voor onderzoek, analyse enz. &gt; 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groep eigen planning.  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Intro van het Beoordelingsformulier </a:t>
                      </a:r>
                      <a:r>
                        <a:rPr lang="nl-NL" sz="1400" b="0" i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Pecha</a:t>
                      </a:r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l-NL" sz="1400" b="0" i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kucha</a:t>
                      </a:r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Herhaling LA 3 </a:t>
                      </a:r>
                      <a:endParaRPr lang="nl-NL" sz="28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Projecturen: werken aan omzetten van data in analyse en advies 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 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100" b="0" i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SDG’s</a:t>
                      </a:r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en de koppeling tussen jullie casus en advies. 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Projecturen: werken aan omzetten van data in analyse en advies. 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Werken aan adviesrapport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Werken aan 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 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Focus in begeleiding op inhoud en onderzoeksproces en verwerken tot adviesrapport. </a:t>
                      </a:r>
                      <a:endParaRPr lang="nl-NL" sz="2800" b="0" i="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Projecturen: werken aan omzetten van data in analyse en advies. 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Werken aan 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   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Bespreken per groep van de 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Focus in begeleiding op groepsproces / vervolg op vorige week.  </a:t>
                      </a:r>
                      <a:endParaRPr lang="nl-NL" sz="2800" b="0" i="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Versie 2 LA 2 Theo kader 2-10  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Versie 1 LA 3  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016970"/>
                  </a:ext>
                </a:extLst>
              </a:tr>
              <a:tr h="107589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nl-NL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:15 – 12:15 uur  </a:t>
                      </a:r>
                    </a:p>
                    <a:p>
                      <a:pPr rtl="0" fontAlgn="base"/>
                      <a:r>
                        <a:rPr lang="nl-NL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Opstart  </a:t>
                      </a:r>
                    </a:p>
                    <a:p>
                      <a:pPr rtl="0" fontAlgn="base"/>
                      <a:r>
                        <a:rPr lang="nl-NL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Financieel management  </a:t>
                      </a:r>
                    </a:p>
                    <a:p>
                      <a:pPr rtl="0" fontAlgn="base"/>
                      <a:r>
                        <a:rPr lang="nl-NL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uren voor o.a. feedback 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LA 4 intro 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Projecturen   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Wet- en regelgeving in relatie tot adviesrapport. </a:t>
                      </a:r>
                      <a:endParaRPr lang="nl-NL" sz="28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Focus in begeleiding op inhoud en onderzoeksproces en verwerken tot adviesrapport   </a:t>
                      </a:r>
                      <a:endParaRPr lang="nl-NL" sz="2800" b="0" i="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Oefenen in groepen 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+ maken definitieve versie .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9-10: 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Versie 2 LA 3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Versie 1 LA 4 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87161"/>
                  </a:ext>
                </a:extLst>
              </a:tr>
              <a:tr h="1490703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 4 Advies nogmaals  </a:t>
                      </a:r>
                      <a:endParaRPr lang="nl-NL" sz="28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Keuze uit drie inhoudelijke workshop waarbij min. 1 lid van de groep aanwezig is:  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Innovatie 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Groen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Wet- en regelgeving</a:t>
                      </a:r>
                      <a:endParaRPr lang="nl-NL" sz="28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Generale repetitie 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kucha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Presentaties aan de opdrachtgever: 14 oktober tussen 12.00 en 14.00 uur 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Feedback verwerken n.a.v. presentaties in IBS verslag.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475574"/>
                  </a:ext>
                </a:extLst>
              </a:tr>
              <a:tr h="246289"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HERFSTVAKANTIE 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2795"/>
                  </a:ext>
                </a:extLst>
              </a:tr>
              <a:tr h="93889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Versie 2 LA 4 26-10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Optioneel; 13.00 uur ‘taal checken met Rianne’.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 uren 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Eindevaluatie ‘document verantwoording leerdoelen + samenwerking’, anderen werken in groepjes verder aan IBS. 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Begrippen rond behandelde thema’s van de begrippenlijst worden besproken.</a:t>
                      </a: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Portfolio deadline </a:t>
                      </a:r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sz="1400" b="1" i="0" u="none" strike="noStrike" noProof="0" dirty="0">
                          <a:effectLst/>
                          <a:latin typeface="Calibri"/>
                        </a:rPr>
                        <a:t>Verslag IBS inleveren. </a:t>
                      </a:r>
                      <a:r>
                        <a:rPr lang="nl-NL" sz="2800" b="1" i="0" u="none" strike="noStrike" noProof="0" dirty="0">
                          <a:effectLst/>
                          <a:latin typeface="Calibri"/>
                        </a:rPr>
                        <a:t> </a:t>
                      </a:r>
                      <a:endParaRPr lang="nl-NL" dirty="0"/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66375"/>
                  </a:ext>
                </a:extLst>
              </a:tr>
              <a:tr h="63516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  <a:p>
                      <a:pPr algn="l" rtl="0" fontAlgn="base"/>
                      <a:endParaRPr lang="nl-NL" sz="28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1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Kennistoets </a:t>
                      </a:r>
                      <a:endParaRPr lang="nl-NL" sz="28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254" marR="33254" marT="16627" marB="16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9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7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Diagram 415">
            <a:extLst>
              <a:ext uri="{FF2B5EF4-FFF2-40B4-BE49-F238E27FC236}">
                <a16:creationId xmlns:a16="http://schemas.microsoft.com/office/drawing/2014/main" id="{BA440117-7998-4328-823C-6BDEEA575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682501"/>
              </p:ext>
            </p:extLst>
          </p:nvPr>
        </p:nvGraphicFramePr>
        <p:xfrm>
          <a:off x="631824" y="1014941"/>
          <a:ext cx="11255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8" name="Bijschrift: pijl-omlaag 417">
            <a:extLst>
              <a:ext uri="{FF2B5EF4-FFF2-40B4-BE49-F238E27FC236}">
                <a16:creationId xmlns:a16="http://schemas.microsoft.com/office/drawing/2014/main" id="{63C20597-9F5B-47BF-9AFC-7E92B3CBD5F6}"/>
              </a:ext>
            </a:extLst>
          </p:cNvPr>
          <p:cNvSpPr/>
          <p:nvPr/>
        </p:nvSpPr>
        <p:spPr>
          <a:xfrm>
            <a:off x="3973512" y="728238"/>
            <a:ext cx="4572000" cy="1076325"/>
          </a:xfrm>
          <a:prstGeom prst="down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Stappen in het proces: </a:t>
            </a:r>
          </a:p>
        </p:txBody>
      </p:sp>
    </p:spTree>
    <p:extLst>
      <p:ext uri="{BB962C8B-B14F-4D97-AF65-F5344CB8AC3E}">
        <p14:creationId xmlns:p14="http://schemas.microsoft.com/office/powerpoint/2010/main" val="342991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91BB5E-8855-468D-AEE3-E760D6D0F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831628"/>
              </p:ext>
            </p:extLst>
          </p:nvPr>
        </p:nvGraphicFramePr>
        <p:xfrm>
          <a:off x="431800" y="719666"/>
          <a:ext cx="110667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92E6A9A8-EE25-408B-8344-20CD06EAA1BC}"/>
              </a:ext>
            </a:extLst>
          </p:cNvPr>
          <p:cNvSpPr txBox="1"/>
          <p:nvPr/>
        </p:nvSpPr>
        <p:spPr>
          <a:xfrm>
            <a:off x="693420" y="628226"/>
            <a:ext cx="456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Vertaald in producten: </a:t>
            </a:r>
          </a:p>
        </p:txBody>
      </p:sp>
    </p:spTree>
    <p:extLst>
      <p:ext uri="{BB962C8B-B14F-4D97-AF65-F5344CB8AC3E}">
        <p14:creationId xmlns:p14="http://schemas.microsoft.com/office/powerpoint/2010/main" val="51977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215DC-ACAE-4753-9570-307553CAF7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3EE5F6D-F6F1-4FB2-B5E2-76CD07EB6EC2}"/>
              </a:ext>
            </a:extLst>
          </p:cNvPr>
          <p:cNvSpPr txBox="1"/>
          <p:nvPr/>
        </p:nvSpPr>
        <p:spPr>
          <a:xfrm>
            <a:off x="728662" y="1762125"/>
            <a:ext cx="10734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Helaas geen bezoek aan gemeente maar online bijeenkomst op woensdag 14 oktober tussen 12.00 en 14.00 uur  </a:t>
            </a:r>
          </a:p>
          <a:p>
            <a:endParaRPr lang="nl-NL" sz="2400" dirty="0"/>
          </a:p>
          <a:p>
            <a:pPr lvl="1"/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7A8AB01-2F43-4687-ACC8-297CE0C5E4C4}"/>
              </a:ext>
            </a:extLst>
          </p:cNvPr>
          <p:cNvSpPr/>
          <p:nvPr/>
        </p:nvSpPr>
        <p:spPr>
          <a:xfrm>
            <a:off x="4943839" y="5786735"/>
            <a:ext cx="6800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Verdere details volgen!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873484-BE43-4021-B9BA-71C538074FF0}"/>
              </a:ext>
            </a:extLst>
          </p:cNvPr>
          <p:cNvSpPr txBox="1"/>
          <p:nvPr/>
        </p:nvSpPr>
        <p:spPr>
          <a:xfrm>
            <a:off x="728662" y="2864316"/>
            <a:ext cx="94583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Corona </a:t>
            </a:r>
            <a:r>
              <a:rPr lang="nl-NL" sz="2400" dirty="0" err="1"/>
              <a:t>proof</a:t>
            </a:r>
            <a:r>
              <a:rPr lang="nl-NL" sz="2400" dirty="0"/>
              <a:t> opzet: 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Dinsdag 13 oktober = generale repetitie gepland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Dit is tevens het beoordelingsmoment voor de </a:t>
            </a:r>
            <a:r>
              <a:rPr lang="nl-NL" sz="2400" dirty="0" err="1"/>
              <a:t>pecha</a:t>
            </a:r>
            <a:r>
              <a:rPr lang="nl-NL" sz="2400" dirty="0"/>
              <a:t> </a:t>
            </a:r>
            <a:r>
              <a:rPr lang="nl-NL" sz="2400" dirty="0" err="1"/>
              <a:t>kucha</a:t>
            </a: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We nemen jullie presentatie met de </a:t>
            </a:r>
            <a:r>
              <a:rPr lang="nl-NL" sz="2400" dirty="0" err="1"/>
              <a:t>pecha</a:t>
            </a:r>
            <a:r>
              <a:rPr lang="nl-NL" sz="2400" dirty="0"/>
              <a:t> </a:t>
            </a:r>
            <a:r>
              <a:rPr lang="nl-NL" sz="2400" dirty="0" err="1"/>
              <a:t>kucha</a:t>
            </a:r>
            <a:r>
              <a:rPr lang="nl-NL" sz="2400" dirty="0"/>
              <a:t> dan op 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Tijdens de online meeting met de gemeente </a:t>
            </a:r>
          </a:p>
          <a:p>
            <a:pPr marL="742950" lvl="1" indent="-285750">
              <a:buFontTx/>
              <a:buChar char="-"/>
            </a:pPr>
            <a:r>
              <a:rPr lang="nl-NL" sz="2400" dirty="0"/>
              <a:t>Starten jullie de meeting op </a:t>
            </a:r>
          </a:p>
          <a:p>
            <a:pPr marL="742950" lvl="1" indent="-285750">
              <a:buFontTx/>
              <a:buChar char="-"/>
            </a:pPr>
            <a:r>
              <a:rPr lang="nl-NL" sz="2400" dirty="0"/>
              <a:t>Streamen we het filmpje met de </a:t>
            </a:r>
            <a:r>
              <a:rPr lang="nl-NL" sz="2400" dirty="0" err="1"/>
              <a:t>pecha</a:t>
            </a:r>
            <a:r>
              <a:rPr lang="nl-NL" sz="2400" dirty="0"/>
              <a:t> </a:t>
            </a:r>
            <a:r>
              <a:rPr lang="nl-NL" sz="2400" dirty="0" err="1"/>
              <a:t>kucha</a:t>
            </a:r>
            <a:r>
              <a:rPr lang="nl-NL" sz="24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nl-NL" sz="2400" dirty="0"/>
              <a:t>Gaan jullie in gesprek met je opdrachtgever </a:t>
            </a:r>
          </a:p>
        </p:txBody>
      </p:sp>
    </p:spTree>
    <p:extLst>
      <p:ext uri="{BB962C8B-B14F-4D97-AF65-F5344CB8AC3E}">
        <p14:creationId xmlns:p14="http://schemas.microsoft.com/office/powerpoint/2010/main" val="3018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BFFE1-7E42-423F-89A3-4817921EA9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Begrippenlijst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8D73882-51FD-4458-A19A-AB51C241379F}"/>
              </a:ext>
            </a:extLst>
          </p:cNvPr>
          <p:cNvSpPr/>
          <p:nvPr/>
        </p:nvSpPr>
        <p:spPr>
          <a:xfrm>
            <a:off x="1193422" y="2967335"/>
            <a:ext cx="9805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Bekijk de algemen</a:t>
            </a:r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begrippenlijst 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 Wiki en kom met vragen! 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7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DB7A4-8999-4B52-BBF1-F2E5D543B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L&amp;O aanstaande donderdag</a:t>
            </a:r>
          </a:p>
        </p:txBody>
      </p:sp>
    </p:spTree>
    <p:extLst>
      <p:ext uri="{BB962C8B-B14F-4D97-AF65-F5344CB8AC3E}">
        <p14:creationId xmlns:p14="http://schemas.microsoft.com/office/powerpoint/2010/main" val="285054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4FA59-1579-4102-970E-86259FB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Financieel management </a:t>
            </a:r>
          </a:p>
        </p:txBody>
      </p:sp>
    </p:spTree>
    <p:extLst>
      <p:ext uri="{BB962C8B-B14F-4D97-AF65-F5344CB8AC3E}">
        <p14:creationId xmlns:p14="http://schemas.microsoft.com/office/powerpoint/2010/main" val="5852445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yShapesDark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6E2E8"/>
      </a:lt2>
      <a:accent1>
        <a:srgbClr val="4BB821"/>
      </a:accent1>
      <a:accent2>
        <a:srgbClr val="81B113"/>
      </a:accent2>
      <a:accent3>
        <a:srgbClr val="B1A11F"/>
      </a:accent3>
      <a:accent4>
        <a:srgbClr val="D57017"/>
      </a:accent4>
      <a:accent5>
        <a:srgbClr val="E73329"/>
      </a:accent5>
      <a:accent6>
        <a:srgbClr val="D5175C"/>
      </a:accent6>
      <a:hlink>
        <a:srgbClr val="BF5B3F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97384-9FC7-4F16-B3D4-498CA9485A71}">
  <ds:schemaRefs>
    <ds:schemaRef ds:uri="47a28104-336f-447d-946e-e305ac2bcd4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4354c1b-6b8c-435b-ad50-990538c195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A5B701-CB4B-4FF8-8344-9250F8B6B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CD267-6920-42EC-86A8-498AA197D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512</Words>
  <Application>Microsoft Office PowerPoint</Application>
  <PresentationFormat>Breedbeeld</PresentationFormat>
  <Paragraphs>109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Source Sans Pro</vt:lpstr>
      <vt:lpstr>Kantoorthema</vt:lpstr>
      <vt:lpstr>FunkyShapesDarkVTI</vt:lpstr>
      <vt:lpstr>IBS De Leefbare stad  Aftrap week 7</vt:lpstr>
      <vt:lpstr>PowerPoint-presentatie</vt:lpstr>
      <vt:lpstr>PowerPoint-presentatie</vt:lpstr>
      <vt:lpstr>PowerPoint-presentatie</vt:lpstr>
      <vt:lpstr>PowerPoint-presentatie</vt:lpstr>
      <vt:lpstr>Pecha kucha</vt:lpstr>
      <vt:lpstr>Begrippenlijst</vt:lpstr>
      <vt:lpstr>L&amp;O aanstaande donderdag</vt:lpstr>
      <vt:lpstr>Financieel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Aftrap IBS De Leefbare stad  week 5 lj3 </dc:title>
  <dc:creator>Pascalle Cup</dc:creator>
  <cp:lastModifiedBy>Pascalle Cup</cp:lastModifiedBy>
  <cp:revision>42</cp:revision>
  <dcterms:created xsi:type="dcterms:W3CDTF">2020-09-27T19:56:22Z</dcterms:created>
  <dcterms:modified xsi:type="dcterms:W3CDTF">2020-10-05T09:12:56Z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